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38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jpeg>
</file>

<file path=ppt/media/image10.png>
</file>

<file path=ppt/media/image11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8450C1EB-6339-49E2-BAE3-5156769B505A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DF33F9E7-1FA1-4104-8F0A-A063002E781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1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Desktop Application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400" b="1" dirty="0" smtClean="0">
                <a:solidFill>
                  <a:schemeClr val="tx1"/>
                </a:solidFill>
              </a:rPr>
              <a:t>Billing Software</a:t>
            </a:r>
            <a:endParaRPr lang="en-US" sz="4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274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Buttons And </a:t>
            </a:r>
            <a:r>
              <a:rPr lang="en-US" dirty="0" err="1" smtClean="0"/>
              <a:t>Func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Add to cart(holds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Additems</a:t>
            </a:r>
            <a:r>
              <a:rPr lang="en-US" dirty="0" smtClean="0"/>
              <a:t>(</a:t>
            </a:r>
            <a:r>
              <a:rPr lang="en-US" dirty="0"/>
              <a:t>self</a:t>
            </a:r>
            <a:r>
              <a:rPr lang="en-US" dirty="0" smtClean="0"/>
              <a:t>): when all the </a:t>
            </a:r>
            <a:r>
              <a:rPr lang="en-US" dirty="0" err="1" smtClean="0"/>
              <a:t>cat,subcat</a:t>
            </a:r>
            <a:r>
              <a:rPr lang="en-US" dirty="0" smtClean="0"/>
              <a:t> and their products are </a:t>
            </a:r>
            <a:r>
              <a:rPr lang="en-US" dirty="0" err="1" smtClean="0"/>
              <a:t>binded</a:t>
            </a:r>
            <a:r>
              <a:rPr lang="en-US" dirty="0" smtClean="0"/>
              <a:t> with price and </a:t>
            </a:r>
            <a:r>
              <a:rPr lang="en-US" dirty="0" err="1" smtClean="0"/>
              <a:t>qty</a:t>
            </a:r>
            <a:r>
              <a:rPr lang="en-US" dirty="0" smtClean="0"/>
              <a:t> when we click add to cart it</a:t>
            </a:r>
            <a:r>
              <a:rPr lang="en-US" dirty="0"/>
              <a:t> </a:t>
            </a:r>
            <a:r>
              <a:rPr lang="en-US" dirty="0" smtClean="0"/>
              <a:t>adds product to text area).</a:t>
            </a:r>
          </a:p>
          <a:p>
            <a:r>
              <a:rPr lang="en-US" dirty="0" smtClean="0"/>
              <a:t>Welcome(For static welcome text inside text area </a:t>
            </a:r>
            <a:r>
              <a:rPr lang="en-US" dirty="0" err="1"/>
              <a:t>def</a:t>
            </a:r>
            <a:r>
              <a:rPr lang="en-US" dirty="0"/>
              <a:t> Welcome</a:t>
            </a:r>
            <a:r>
              <a:rPr lang="en-US" dirty="0" smtClean="0"/>
              <a:t>(</a:t>
            </a:r>
            <a:r>
              <a:rPr lang="en-US" dirty="0"/>
              <a:t>self</a:t>
            </a:r>
            <a:r>
              <a:rPr lang="en-US" dirty="0" smtClean="0"/>
              <a:t>):)</a:t>
            </a:r>
          </a:p>
          <a:p>
            <a:r>
              <a:rPr lang="en-US" dirty="0" err="1" smtClean="0"/>
              <a:t>Generatebill</a:t>
            </a:r>
            <a:r>
              <a:rPr lang="en-US" dirty="0" smtClean="0"/>
              <a:t>( holds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genbill</a:t>
            </a:r>
            <a:r>
              <a:rPr lang="en-US" dirty="0" smtClean="0"/>
              <a:t>(</a:t>
            </a:r>
            <a:r>
              <a:rPr lang="en-US" dirty="0"/>
              <a:t>self</a:t>
            </a:r>
            <a:r>
              <a:rPr lang="en-US" dirty="0" smtClean="0"/>
              <a:t>): after adding to cart when we click it will generate bill with </a:t>
            </a:r>
            <a:r>
              <a:rPr lang="en-US" dirty="0" err="1" smtClean="0"/>
              <a:t>subtotal,taxes,total</a:t>
            </a:r>
            <a:r>
              <a:rPr lang="en-US" dirty="0" smtClean="0"/>
              <a:t> with our products and their price and quantity.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865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Buttons And </a:t>
            </a:r>
            <a:r>
              <a:rPr lang="en-US" dirty="0" err="1" smtClean="0"/>
              <a:t>Func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Savebill</a:t>
            </a:r>
            <a:r>
              <a:rPr lang="en-US" dirty="0" smtClean="0"/>
              <a:t>(holds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savebill</a:t>
            </a:r>
            <a:r>
              <a:rPr lang="en-US" dirty="0" smtClean="0"/>
              <a:t>(</a:t>
            </a:r>
            <a:r>
              <a:rPr lang="en-US" dirty="0"/>
              <a:t>self</a:t>
            </a:r>
            <a:r>
              <a:rPr lang="en-US" dirty="0" smtClean="0"/>
              <a:t>): save bill inside </a:t>
            </a:r>
            <a:r>
              <a:rPr lang="en-US" dirty="0" err="1" smtClean="0"/>
              <a:t>desied</a:t>
            </a:r>
            <a:r>
              <a:rPr lang="en-US" dirty="0" smtClean="0"/>
              <a:t> </a:t>
            </a:r>
            <a:r>
              <a:rPr lang="en-US" dirty="0" err="1" smtClean="0"/>
              <a:t>foldr</a:t>
            </a:r>
            <a:r>
              <a:rPr lang="en-US" dirty="0" smtClean="0"/>
              <a:t> set inside function with a message boxes before saving and after saving.</a:t>
            </a:r>
          </a:p>
          <a:p>
            <a:r>
              <a:rPr lang="en-US" dirty="0" err="1" smtClean="0"/>
              <a:t>Printbill</a:t>
            </a:r>
            <a:r>
              <a:rPr lang="en-US" dirty="0" smtClean="0"/>
              <a:t>(holds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printbill</a:t>
            </a:r>
            <a:r>
              <a:rPr lang="en-US" dirty="0" smtClean="0"/>
              <a:t>(</a:t>
            </a:r>
            <a:r>
              <a:rPr lang="en-US" dirty="0"/>
              <a:t>self</a:t>
            </a:r>
            <a:r>
              <a:rPr lang="en-US" dirty="0" smtClean="0"/>
              <a:t>): prints the bill)</a:t>
            </a:r>
          </a:p>
          <a:p>
            <a:r>
              <a:rPr lang="en-US" dirty="0" smtClean="0"/>
              <a:t>Clear just clear the application input we set all variables empty inside it.</a:t>
            </a:r>
          </a:p>
          <a:p>
            <a:r>
              <a:rPr lang="en-US" dirty="0" smtClean="0"/>
              <a:t>Exit </a:t>
            </a:r>
          </a:p>
          <a:p>
            <a:r>
              <a:rPr lang="en-US" dirty="0" err="1" smtClean="0"/>
              <a:t>Searchbill</a:t>
            </a:r>
            <a:r>
              <a:rPr lang="en-US" dirty="0" smtClean="0"/>
              <a:t>(holds </a:t>
            </a: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findbill</a:t>
            </a:r>
            <a:r>
              <a:rPr lang="en-US" dirty="0" smtClean="0"/>
              <a:t>(self): search bill inside the folder we save through iteration with a split function </a:t>
            </a:r>
            <a:r>
              <a:rPr lang="en-US" dirty="0"/>
              <a:t>if </a:t>
            </a:r>
            <a:r>
              <a:rPr lang="en-US" dirty="0" err="1" smtClean="0"/>
              <a:t>i.split</a:t>
            </a:r>
            <a:r>
              <a:rPr lang="en-US" dirty="0" smtClean="0"/>
              <a:t>(</a:t>
            </a:r>
            <a:r>
              <a:rPr lang="en-US" dirty="0"/>
              <a:t>'.'</a:t>
            </a:r>
            <a:r>
              <a:rPr lang="en-US" dirty="0" smtClean="0"/>
              <a:t>)[</a:t>
            </a:r>
            <a:r>
              <a:rPr lang="en-US" dirty="0"/>
              <a:t>0</a:t>
            </a:r>
            <a:r>
              <a:rPr lang="en-US" dirty="0" smtClean="0"/>
              <a:t>] for </a:t>
            </a:r>
            <a:r>
              <a:rPr lang="en-US" dirty="0" err="1" smtClean="0"/>
              <a:t>eg</a:t>
            </a:r>
            <a:r>
              <a:rPr lang="en-US" dirty="0" smtClean="0"/>
              <a:t> bill saved named as 1238.txt so it will split the filename with ‘.’ And make it as a list so before ‘.’ Is 0 index and after ‘.’ Is index 1.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316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amash\Pictures\Screenshots\Screenshot (26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838200"/>
            <a:ext cx="8305800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0225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amash\Pictures\Screenshots\Screenshot (263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156855"/>
            <a:ext cx="8403034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523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Aamash\Pictures\Screenshots\Screenshot (264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95400"/>
            <a:ext cx="8112607" cy="4561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2944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amash\Pictures\Screenshots\Screenshot (26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219200"/>
            <a:ext cx="7860905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565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Aamash\Pictures\Screenshots\Screenshot (266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66800"/>
            <a:ext cx="8674098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5161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Aamash\Pictures\Screenshots\Screenshot (267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874486"/>
            <a:ext cx="78486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3574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Aamash\Pictures\Screenshots\Screenshot (268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066800"/>
            <a:ext cx="8538566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4333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9299097"/>
              </p:ext>
            </p:extLst>
          </p:nvPr>
        </p:nvGraphicFramePr>
        <p:xfrm>
          <a:off x="762000" y="2209800"/>
          <a:ext cx="7912759" cy="2728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Packager Shell Object" showAsIcon="1" r:id="rId3" imgW="1146240" imgH="394920" progId="Package">
                  <p:embed/>
                </p:oleObj>
              </mc:Choice>
              <mc:Fallback>
                <p:oleObj name="Packager Shell Object" showAsIcon="1" r:id="rId3" imgW="1146240" imgH="3949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0" y="2209800"/>
                        <a:ext cx="7912759" cy="2728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6324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Libraries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>
                <a:latin typeface="Arial" pitchFamily="34" charset="0"/>
                <a:cs typeface="Arial" pitchFamily="34" charset="0"/>
              </a:rPr>
              <a:t>from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tkinter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import 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>*</a:t>
            </a:r>
            <a:br>
              <a:rPr lang="en-US" sz="1800" dirty="0" smtClean="0">
                <a:latin typeface="Arial" pitchFamily="34" charset="0"/>
                <a:cs typeface="Arial" pitchFamily="34" charset="0"/>
              </a:rPr>
            </a:br>
            <a:endParaRPr lang="en-US" sz="18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800" dirty="0" smtClean="0">
                <a:latin typeface="Arial" pitchFamily="34" charset="0"/>
                <a:cs typeface="Arial" pitchFamily="34" charset="0"/>
              </a:rPr>
              <a:t>"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for styling purpose"</a:t>
            </a:r>
            <a:br>
              <a:rPr lang="en-US" sz="1800" dirty="0">
                <a:latin typeface="Arial" pitchFamily="34" charset="0"/>
                <a:cs typeface="Arial" pitchFamily="34" charset="0"/>
              </a:rPr>
            </a:br>
            <a:r>
              <a:rPr lang="en-US" sz="1800" dirty="0">
                <a:latin typeface="Arial" pitchFamily="34" charset="0"/>
                <a:cs typeface="Arial" pitchFamily="34" charset="0"/>
              </a:rPr>
              <a:t>from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tkinter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import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ttk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en-US" sz="1800" dirty="0" smtClean="0">
                <a:latin typeface="Arial" pitchFamily="34" charset="0"/>
                <a:cs typeface="Arial" pitchFamily="34" charset="0"/>
              </a:rPr>
            </a:br>
            <a:endParaRPr lang="en-US" sz="18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800" dirty="0" smtClean="0">
                <a:latin typeface="Arial" pitchFamily="34" charset="0"/>
                <a:cs typeface="Arial" pitchFamily="34" charset="0"/>
              </a:rPr>
              <a:t>from PIL 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import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Image</a:t>
            </a:r>
            <a:r>
              <a:rPr lang="en-US" sz="1800" dirty="0" err="1">
                <a:latin typeface="Arial" pitchFamily="34" charset="0"/>
                <a:cs typeface="Arial" pitchFamily="34" charset="0"/>
              </a:rPr>
              <a:t>,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ImageTk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en-US" sz="1800" dirty="0" smtClean="0">
                <a:latin typeface="Arial" pitchFamily="34" charset="0"/>
                <a:cs typeface="Arial" pitchFamily="34" charset="0"/>
              </a:rPr>
            </a:br>
            <a:endParaRPr lang="en-US" sz="18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800" dirty="0" smtClean="0">
                <a:latin typeface="Arial" pitchFamily="34" charset="0"/>
                <a:cs typeface="Arial" pitchFamily="34" charset="0"/>
              </a:rPr>
              <a:t>from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tkinter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import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messagebox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>(for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messagebox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>)</a:t>
            </a:r>
            <a:br>
              <a:rPr lang="en-US" sz="1800" dirty="0" smtClean="0">
                <a:latin typeface="Arial" pitchFamily="34" charset="0"/>
                <a:cs typeface="Arial" pitchFamily="34" charset="0"/>
              </a:rPr>
            </a:br>
            <a:endParaRPr lang="en-US" sz="18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800" dirty="0" smtClean="0">
                <a:latin typeface="Arial" pitchFamily="34" charset="0"/>
                <a:cs typeface="Arial" pitchFamily="34" charset="0"/>
              </a:rPr>
              <a:t>'TO 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GENERATE RANDOM BILL NUMBER'</a:t>
            </a:r>
            <a:br>
              <a:rPr lang="en-US" sz="1800" dirty="0">
                <a:latin typeface="Arial" pitchFamily="34" charset="0"/>
                <a:cs typeface="Arial" pitchFamily="34" charset="0"/>
              </a:rPr>
            </a:br>
            <a:r>
              <a:rPr lang="en-US" sz="1800" dirty="0">
                <a:latin typeface="Arial" pitchFamily="34" charset="0"/>
                <a:cs typeface="Arial" pitchFamily="34" charset="0"/>
              </a:rPr>
              <a:t>import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random</a:t>
            </a:r>
            <a:r>
              <a:rPr lang="en-US" sz="1800" dirty="0" err="1">
                <a:latin typeface="Arial" pitchFamily="34" charset="0"/>
                <a:cs typeface="Arial" pitchFamily="34" charset="0"/>
              </a:rPr>
              <a:t>,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os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/>
            </a:r>
            <a:br>
              <a:rPr lang="en-US" sz="1800" dirty="0" smtClean="0">
                <a:latin typeface="Arial" pitchFamily="34" charset="0"/>
                <a:cs typeface="Arial" pitchFamily="34" charset="0"/>
              </a:rPr>
            </a:br>
            <a:r>
              <a:rPr lang="en-US" sz="1800" dirty="0" smtClean="0">
                <a:latin typeface="Arial" pitchFamily="34" charset="0"/>
                <a:cs typeface="Arial" pitchFamily="34" charset="0"/>
              </a:rPr>
              <a:t>‘</a:t>
            </a:r>
          </a:p>
          <a:p>
            <a:r>
              <a:rPr lang="en-US" sz="1800" dirty="0" smtClean="0">
                <a:latin typeface="Arial" pitchFamily="34" charset="0"/>
                <a:cs typeface="Arial" pitchFamily="34" charset="0"/>
              </a:rPr>
              <a:t>To 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print bill'</a:t>
            </a:r>
            <a:br>
              <a:rPr lang="en-US" sz="1800" dirty="0">
                <a:latin typeface="Arial" pitchFamily="34" charset="0"/>
                <a:cs typeface="Arial" pitchFamily="34" charset="0"/>
              </a:rPr>
            </a:br>
            <a:r>
              <a:rPr lang="en-US" sz="1800" dirty="0">
                <a:latin typeface="Arial" pitchFamily="34" charset="0"/>
                <a:cs typeface="Arial" pitchFamily="34" charset="0"/>
              </a:rPr>
              <a:t>import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tempfile</a:t>
            </a:r>
            <a:endParaRPr lang="en-US" sz="18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662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C:\Users\Aamash\Pictures\Screenshots\Screenshot (260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23455"/>
            <a:ext cx="8229599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759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I used one main frame and inside that one mainframe I structured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subframes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which are as following: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Customer Frame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Product Frame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Search Bill Frame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Text Area Frame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Images Frame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Bill Counter Frame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296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.customername=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StringVar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.customerphone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StringVar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.billno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StringVar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smtClean="0">
                <a:latin typeface="Arial" pitchFamily="34" charset="0"/>
                <a:cs typeface="Arial" pitchFamily="34" charset="0"/>
              </a:rPr>
              <a:t>z=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random.randint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</a:t>
            </a:r>
            <a:r>
              <a:rPr lang="en-US" dirty="0">
                <a:latin typeface="Arial" pitchFamily="34" charset="0"/>
                <a:cs typeface="Arial" pitchFamily="34" charset="0"/>
              </a:rPr>
              <a:t>1000,9999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.billno.set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(z)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.customeremail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StringVar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.searchbill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StringVar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.product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StringVar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.prices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IntVar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.subtotal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StringVar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.taxinp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StringVar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.totaly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StringVar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  <a:br>
              <a:rPr lang="en-US" dirty="0" smtClean="0">
                <a:latin typeface="Arial" pitchFamily="34" charset="0"/>
                <a:cs typeface="Arial" pitchFamily="34" charset="0"/>
              </a:rPr>
            </a:br>
            <a:r>
              <a:rPr lang="en-US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.qty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=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IntVar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()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I have used class so this self helps to call our variable anywhere inside the class.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Each variable is assigned to entry so whenever entry is filled that input is saved inside the variable and we can call it anywhere.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5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Combo 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Combo box entry is just like the simple entry its just entry with dropdown options to select and we set current entry with ,current .</a:t>
            </a:r>
          </a:p>
          <a:p>
            <a:pPr marL="0" indent="0">
              <a:buNone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         </a:t>
            </a:r>
            <a:r>
              <a:rPr lang="en-US" sz="2800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sz="2800" dirty="0" err="1" smtClean="0">
                <a:latin typeface="Arial" pitchFamily="34" charset="0"/>
                <a:cs typeface="Arial" pitchFamily="34" charset="0"/>
              </a:rPr>
              <a:t>.Combo_subcategory.current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 ( </a:t>
            </a:r>
            <a:r>
              <a:rPr lang="en-US" sz="2800" dirty="0">
                <a:latin typeface="Arial" pitchFamily="34" charset="0"/>
                <a:cs typeface="Arial" pitchFamily="34" charset="0"/>
              </a:rPr>
              <a:t>0 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)</a:t>
            </a:r>
          </a:p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0 is a list position, every category and sub-category is assigned a list.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 descr="C:\Users\Aamash\Pictures\Screenshots\Screenshot (26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509" y="3352800"/>
            <a:ext cx="49530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6017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Idea of Product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All sections are just simple entry saving inside variables we assigned.</a:t>
            </a:r>
          </a:p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Basic idea of product section is we make a list of categories(</a:t>
            </a:r>
            <a:r>
              <a:rPr lang="en-US" sz="2800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sz="2800" dirty="0" err="1" smtClean="0">
                <a:latin typeface="Arial" pitchFamily="34" charset="0"/>
                <a:cs typeface="Arial" pitchFamily="34" charset="0"/>
              </a:rPr>
              <a:t>.Category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=[</a:t>
            </a:r>
            <a:r>
              <a:rPr lang="en-US" sz="2800" dirty="0">
                <a:latin typeface="Arial" pitchFamily="34" charset="0"/>
                <a:cs typeface="Arial" pitchFamily="34" charset="0"/>
              </a:rPr>
              <a:t>'Select </a:t>
            </a:r>
            <a:r>
              <a:rPr lang="en-US" sz="2800" dirty="0" err="1">
                <a:latin typeface="Arial" pitchFamily="34" charset="0"/>
                <a:cs typeface="Arial" pitchFamily="34" charset="0"/>
              </a:rPr>
              <a:t>Option',"Clothing",'Lifestyle','Mobiles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'])</a:t>
            </a:r>
          </a:p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Now clothing category have a list of its sub-cat followed by its price </a:t>
            </a:r>
            <a:r>
              <a:rPr lang="en-US" sz="2800" dirty="0" err="1"/>
              <a:t>self</a:t>
            </a:r>
            <a:r>
              <a:rPr lang="en-US" sz="2800" dirty="0" err="1" smtClean="0"/>
              <a:t>.subcatcloth</a:t>
            </a:r>
            <a:r>
              <a:rPr lang="en-US" sz="2800" dirty="0" smtClean="0"/>
              <a:t>=[</a:t>
            </a:r>
            <a:r>
              <a:rPr lang="en-US" sz="2800" dirty="0"/>
              <a:t>'</a:t>
            </a:r>
            <a:r>
              <a:rPr lang="en-US" sz="2800" dirty="0" err="1"/>
              <a:t>Pant','Shirt','T</a:t>
            </a:r>
            <a:r>
              <a:rPr lang="en-US" sz="2800" dirty="0"/>
              <a:t>-shirt</a:t>
            </a:r>
            <a:r>
              <a:rPr lang="en-US" sz="2800" dirty="0" smtClean="0"/>
              <a:t>'] ,similarly other categories are assigned as above with their respective sub-cat.</a:t>
            </a:r>
          </a:p>
          <a:p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413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Idea of Product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Now sub-cat list holds another list of product brand for 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eg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 smtClean="0"/>
              <a:t>self.pant</a:t>
            </a:r>
            <a:r>
              <a:rPr lang="en-US" sz="2400" dirty="0" smtClean="0"/>
              <a:t>=['</a:t>
            </a:r>
            <a:r>
              <a:rPr lang="en-US" sz="2400" dirty="0" err="1" smtClean="0"/>
              <a:t>Levis','Denim','Denizen</a:t>
            </a:r>
            <a:r>
              <a:rPr lang="en-US" sz="2400" dirty="0" smtClean="0"/>
              <a:t>'] followed by their price to set price .</a:t>
            </a:r>
          </a:p>
          <a:p>
            <a:r>
              <a:rPr lang="en-US" sz="2400" dirty="0" smtClean="0"/>
              <a:t>'Levis Price'</a:t>
            </a:r>
            <a:br>
              <a:rPr lang="en-US" sz="2400" dirty="0" smtClean="0"/>
            </a:br>
            <a:r>
              <a:rPr lang="en-US" sz="2400" dirty="0" err="1" smtClean="0"/>
              <a:t>self.levispant_price</a:t>
            </a:r>
            <a:r>
              <a:rPr lang="en-US" sz="2400" dirty="0" smtClean="0"/>
              <a:t>=5000</a:t>
            </a:r>
            <a:br>
              <a:rPr lang="en-US" sz="2400" dirty="0" smtClean="0"/>
            </a:br>
            <a:r>
              <a:rPr lang="en-US" sz="2400" dirty="0" smtClean="0"/>
              <a:t>'Denim Price'</a:t>
            </a:r>
            <a:br>
              <a:rPr lang="en-US" sz="2400" dirty="0" smtClean="0"/>
            </a:br>
            <a:r>
              <a:rPr lang="en-US" sz="2400" dirty="0" err="1" smtClean="0"/>
              <a:t>self.denimpant_price</a:t>
            </a:r>
            <a:r>
              <a:rPr lang="en-US" sz="2400" dirty="0" smtClean="0"/>
              <a:t> = 6000</a:t>
            </a:r>
            <a:br>
              <a:rPr lang="en-US" sz="2400" dirty="0" smtClean="0"/>
            </a:br>
            <a:r>
              <a:rPr lang="en-US" sz="2400" dirty="0" smtClean="0"/>
              <a:t>'Denizen Price'</a:t>
            </a:r>
            <a:br>
              <a:rPr lang="en-US" sz="2400" dirty="0" smtClean="0"/>
            </a:br>
            <a:r>
              <a:rPr lang="en-US" sz="2400" dirty="0" err="1" smtClean="0"/>
              <a:t>self.denizenpant_price</a:t>
            </a:r>
            <a:r>
              <a:rPr lang="en-US" sz="2400" dirty="0" smtClean="0"/>
              <a:t> = 3500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Similar for other categories and their subcategories and their brand.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741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.bind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Now </a:t>
            </a:r>
            <a:r>
              <a:rPr lang="en-US" sz="2800" dirty="0" err="1" smtClean="0">
                <a:latin typeface="Arial" pitchFamily="34" charset="0"/>
                <a:cs typeface="Arial" pitchFamily="34" charset="0"/>
              </a:rPr>
              <a:t>category,sub-cat,product,price,quantity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 are being assigned a function which is working as a binder.</a:t>
            </a:r>
          </a:p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In Simple Words, whenever we select a category for </a:t>
            </a:r>
            <a:r>
              <a:rPr lang="en-US" sz="2800" dirty="0" err="1" smtClean="0">
                <a:latin typeface="Arial" pitchFamily="34" charset="0"/>
                <a:cs typeface="Arial" pitchFamily="34" charset="0"/>
              </a:rPr>
              <a:t>eg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, Clothing, its sub-cat list binds inside sub-cat combo-box and whenever we select sub-cat its product brand binds inside product combo and their price set binds inside price combo-box.(All this is performed by their respective functions each function is </a:t>
            </a:r>
            <a:r>
              <a:rPr lang="en-US" sz="2800" dirty="0" err="1" smtClean="0">
                <a:latin typeface="Arial" pitchFamily="34" charset="0"/>
                <a:cs typeface="Arial" pitchFamily="34" charset="0"/>
              </a:rPr>
              <a:t>binded</a:t>
            </a:r>
            <a:r>
              <a:rPr lang="en-US" sz="2800" dirty="0" smtClean="0">
                <a:latin typeface="Arial" pitchFamily="34" charset="0"/>
                <a:cs typeface="Arial" pitchFamily="34" charset="0"/>
              </a:rPr>
              <a:t> by using .bind).</a:t>
            </a:r>
          </a:p>
          <a:p>
            <a:r>
              <a:rPr lang="en-US" sz="2400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.Combo_category.bind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(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"&lt;&lt;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ComboboxSelected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&gt;&gt;",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.Categories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)</a:t>
            </a:r>
          </a:p>
          <a:p>
            <a:r>
              <a:rPr lang="en-US" sz="2400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.Combo_subcategory.bind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(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"&lt;&lt;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ComboboxSelected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&gt;&gt;",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.add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)</a:t>
            </a:r>
          </a:p>
          <a:p>
            <a:r>
              <a:rPr lang="en-US" sz="2400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.Combo_PRO.bind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(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"&lt;&lt;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ComboboxSelected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&gt;&gt;",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self</a:t>
            </a: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.price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)</a:t>
            </a:r>
          </a:p>
          <a:p>
            <a:pPr marL="0" indent="0">
              <a:buNone/>
            </a:pP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9925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</TotalTime>
  <Words>475</Words>
  <Application>Microsoft Office PowerPoint</Application>
  <PresentationFormat>On-screen Show (4:3)</PresentationFormat>
  <Paragraphs>50</Paragraphs>
  <Slides>19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Aspect</vt:lpstr>
      <vt:lpstr>Package</vt:lpstr>
      <vt:lpstr>Desktop Application</vt:lpstr>
      <vt:lpstr>Libraries Used</vt:lpstr>
      <vt:lpstr>BASIC STRUCTURE</vt:lpstr>
      <vt:lpstr>FRAMES</vt:lpstr>
      <vt:lpstr>Variables</vt:lpstr>
      <vt:lpstr>Combo Box</vt:lpstr>
      <vt:lpstr>Basic Idea of Product Section</vt:lpstr>
      <vt:lpstr>Basic Idea of Product Section</vt:lpstr>
      <vt:lpstr>.bind</vt:lpstr>
      <vt:lpstr>Buttons And Func</vt:lpstr>
      <vt:lpstr>Buttons And Func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Desktop Application</dc:title>
  <dc:creator>Aamash</dc:creator>
  <cp:lastModifiedBy>Aamash</cp:lastModifiedBy>
  <cp:revision>11</cp:revision>
  <dcterms:created xsi:type="dcterms:W3CDTF">2021-09-09T08:23:25Z</dcterms:created>
  <dcterms:modified xsi:type="dcterms:W3CDTF">2021-09-09T10:16:33Z</dcterms:modified>
</cp:coreProperties>
</file>

<file path=docProps/thumbnail.jpeg>
</file>